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56500" cy="1069181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297" autoAdjust="0"/>
  </p:normalViewPr>
  <p:slideViewPr>
    <p:cSldViewPr snapToGrid="0">
      <p:cViewPr>
        <p:scale>
          <a:sx n="93" d="100"/>
          <a:sy n="93" d="100"/>
        </p:scale>
        <p:origin x="296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5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ts.unimelb.edu.au/rumaccc/resour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33E8D3FC-B9ED-4218-BF51-E85AFD17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527367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C1EBA49-498C-4ED5-9F56-B6265D7C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966158"/>
            <a:ext cx="4102100" cy="9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250"/>
              </a:lnSpc>
            </a:pPr>
            <a:r>
              <a:rPr lang="en-US" altLang="en-US" sz="4500" dirty="0">
                <a:latin typeface="Segoe UI" panose="020B0502040204020203" pitchFamily="34" charset="0"/>
              </a:rPr>
              <a:t>Dopo la </a:t>
            </a:r>
            <a:r>
              <a:rPr lang="en-US" altLang="en-US" sz="4500" dirty="0" err="1">
                <a:latin typeface="Segoe UI" panose="020B0502040204020203" pitchFamily="34" charset="0"/>
              </a:rPr>
              <a:t>scuola</a:t>
            </a:r>
            <a:endParaRPr lang="en-US" altLang="en-US" sz="4500" dirty="0">
              <a:latin typeface="Segoe UI" panose="020B0502040204020203" pitchFamily="34" charset="0"/>
            </a:endParaRP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2E57B69-73AD-49BB-AC9D-2BB64563E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8047038"/>
            <a:ext cx="1944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300">
                <a:latin typeface="Segoe UI" panose="020B0502040204020203" pitchFamily="34" charset="0"/>
              </a:rPr>
              <a:t>Sue Worcester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5C2DC97A-4F81-405A-AB24-4676A630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8972550"/>
            <a:ext cx="6556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900">
                <a:latin typeface="Segoe UI" panose="020B0502040204020203" pitchFamily="34" charset="0"/>
              </a:rPr>
              <a:t>Italian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C34C2AC-6CC7-430E-8FC7-15FA52950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181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1F69D173-9EB8-419C-992D-4759ACA7C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602413"/>
            <a:ext cx="1116012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780B308-2A3E-4C3E-956B-A4F2BDD2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1112838"/>
            <a:ext cx="2627313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5525"/>
              </a:lnSpc>
              <a:spcAft>
                <a:spcPts val="1050"/>
              </a:spcAft>
            </a:pPr>
            <a:r>
              <a:rPr lang="en-US" altLang="en-US" sz="3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Dopo la </a:t>
            </a:r>
            <a:r>
              <a:rPr lang="en-US" altLang="en-US" sz="31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scuola</a:t>
            </a:r>
            <a:r>
              <a:rPr lang="en-US" altLang="en-US" sz="3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(After School)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9E44B-2552-49C7-848C-E47CD3DD4995}"/>
              </a:ext>
            </a:extLst>
          </p:cNvPr>
          <p:cNvSpPr/>
          <p:nvPr/>
        </p:nvSpPr>
        <p:spPr>
          <a:xfrm>
            <a:off x="1127125" y="2908299"/>
            <a:ext cx="5084763" cy="310832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2664"/>
              </a:lnSpc>
              <a:spcBef>
                <a:spcPts val="105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Level 1</a:t>
            </a:r>
          </a:p>
          <a:p>
            <a:pPr eaLnBrk="1" fontAlgn="auto" hangingPunct="1">
              <a:lnSpc>
                <a:spcPts val="26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Author and illustrator: 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Sue Worcester</a:t>
            </a:r>
          </a:p>
          <a:p>
            <a:pPr eaLnBrk="1" fontAlgn="auto" hangingPunct="1">
              <a:lnSpc>
                <a:spcPts val="26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Language: Italian</a:t>
            </a:r>
          </a:p>
          <a:p>
            <a:pPr eaLnBrk="1" fontAlgn="auto" hangingPunct="1">
              <a:lnSpc>
                <a:spcPts val="266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Translated by 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Riccardo </a:t>
            </a:r>
            <a:r>
              <a:rPr lang="en-US" sz="105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Amorati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John Hajek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Read by </a:t>
            </a: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Riccardo </a:t>
            </a:r>
            <a:r>
              <a:rPr lang="en-US" sz="105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Amorati</a:t>
            </a:r>
            <a:endParaRPr lang="en-US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translation was developed with the assistance of the Research Unit for Multilingualism and Cross-cultural Communication (RUMACCC) at the University of Melbourne.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audiobook was produced with the support of the Victorian Department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Education and Training (DET).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05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best results, please open with Acrobat Reader.</a:t>
            </a:r>
          </a:p>
          <a:p>
            <a:pPr eaLnBrk="1" fontAlgn="auto" hangingPunct="1">
              <a:lnSpc>
                <a:spcPts val="1512"/>
              </a:lnSpc>
              <a:spcBef>
                <a:spcPts val="0"/>
              </a:spcBef>
              <a:spcAft>
                <a:spcPts val="6510"/>
              </a:spcAft>
              <a:defRPr/>
            </a:pPr>
            <a:endParaRPr lang="en-US" sz="1050" dirty="0">
              <a:latin typeface="Segoe UI"/>
            </a:endParaRPr>
          </a:p>
          <a:p>
            <a:pPr eaLnBrk="1" fontAlgn="auto" hangingPunct="1">
              <a:lnSpc>
                <a:spcPts val="1512"/>
              </a:lnSpc>
              <a:spcBef>
                <a:spcPts val="0"/>
              </a:spcBef>
              <a:spcAft>
                <a:spcPts val="6510"/>
              </a:spcAft>
              <a:defRPr/>
            </a:pPr>
            <a:endParaRPr lang="en-US" sz="1050" dirty="0">
              <a:latin typeface="Segoe UI"/>
            </a:endParaRPr>
          </a:p>
          <a:p>
            <a:pPr eaLnBrk="1" fontAlgn="auto" hangingPunct="1">
              <a:lnSpc>
                <a:spcPts val="1512"/>
              </a:lnSpc>
              <a:spcBef>
                <a:spcPts val="0"/>
              </a:spcBef>
              <a:spcAft>
                <a:spcPts val="6510"/>
              </a:spcAft>
              <a:defRPr/>
            </a:pPr>
            <a:endParaRPr lang="en-US" sz="1050" dirty="0">
              <a:latin typeface="Segoe U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48685-B8DD-46D4-BD12-B1AD0FE15040}"/>
              </a:ext>
            </a:extLst>
          </p:cNvPr>
          <p:cNvSpPr/>
          <p:nvPr/>
        </p:nvSpPr>
        <p:spPr>
          <a:xfrm>
            <a:off x="1127125" y="6053138"/>
            <a:ext cx="5253038" cy="347662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1536"/>
              </a:lnSpc>
              <a:spcBef>
                <a:spcPts val="6510"/>
              </a:spcBef>
              <a:spcAft>
                <a:spcPts val="0"/>
              </a:spcAft>
              <a:defRPr/>
            </a:pP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You are free to use, translate, adapt, copy and distribute these books. Books created using these pictures and/or text may not be sold or copyrighted.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C89BD-2BCE-4E70-AE2B-80094AB70E2D}"/>
              </a:ext>
            </a:extLst>
          </p:cNvPr>
          <p:cNvSpPr/>
          <p:nvPr/>
        </p:nvSpPr>
        <p:spPr>
          <a:xfrm>
            <a:off x="1138237" y="7144544"/>
            <a:ext cx="5368699" cy="1264670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1560"/>
              </a:lnSpc>
              <a:spcBef>
                <a:spcPts val="210"/>
              </a:spcBef>
              <a:spcAft>
                <a:spcPts val="1050"/>
              </a:spcAft>
              <a:defRPr/>
            </a:pPr>
            <a:r>
              <a:rPr lang="en-US" sz="900" dirty="0">
                <a:latin typeface="Segoe UI"/>
              </a:rPr>
              <a:t>This work is licensed under the Creative Commons Attribution-</a:t>
            </a:r>
            <a:r>
              <a:rPr lang="en-US" sz="900" dirty="0" err="1">
                <a:latin typeface="Segoe UI"/>
              </a:rPr>
              <a:t>NonCommercial</a:t>
            </a:r>
            <a:r>
              <a:rPr lang="en-US" sz="900" dirty="0">
                <a:latin typeface="Segoe UI"/>
              </a:rPr>
              <a:t>-</a:t>
            </a:r>
            <a:r>
              <a:rPr lang="en-US" sz="900" dirty="0" err="1">
                <a:latin typeface="Segoe UI"/>
              </a:rPr>
              <a:t>ShareAlike</a:t>
            </a:r>
            <a:r>
              <a:rPr lang="en-US" sz="900" dirty="0">
                <a:latin typeface="Segoe UI"/>
              </a:rPr>
              <a:t> 3.0 </a:t>
            </a:r>
            <a:r>
              <a:rPr lang="en-US" sz="900" dirty="0" err="1">
                <a:latin typeface="Segoe UI"/>
              </a:rPr>
              <a:t>Unported</a:t>
            </a:r>
            <a:r>
              <a:rPr lang="en-US" sz="900" dirty="0">
                <a:latin typeface="Segoe UI"/>
              </a:rPr>
              <a:t> License. To view a copy of this license, visit </a:t>
            </a:r>
            <a:r>
              <a:rPr lang="en-US" sz="900" dirty="0">
                <a:latin typeface="Segoe UI"/>
                <a:hlinkClick r:id="rId3"/>
              </a:rPr>
              <a:t>http://creativecommons.org/licenses/by-nc-sa/3.0</a:t>
            </a:r>
            <a:r>
              <a:rPr lang="en-US" sz="900" dirty="0">
                <a:latin typeface="Segoe UI"/>
                <a:hlinkClick r:id="rId3"/>
              </a:rPr>
              <a:t>/</a:t>
            </a:r>
            <a:r>
              <a:rPr lang="en-US" sz="900" dirty="0">
                <a:latin typeface="Segoe UI"/>
              </a:rPr>
              <a:t>.</a:t>
            </a:r>
          </a:p>
          <a:p>
            <a:pPr eaLnBrk="1" fontAlgn="auto" hangingPunct="1">
              <a:lnSpc>
                <a:spcPts val="1512"/>
              </a:lnSpc>
              <a:spcBef>
                <a:spcPts val="0"/>
              </a:spcBef>
              <a:spcAft>
                <a:spcPts val="4200"/>
              </a:spcAft>
              <a:defRPr/>
            </a:pPr>
            <a:r>
              <a:rPr lang="en-US" sz="1100" dirty="0">
                <a:latin typeface="Segoe UI"/>
              </a:rPr>
              <a:t>For more books and further information, visit: </a:t>
            </a:r>
            <a:r>
              <a:rPr lang="en-US" sz="1100" dirty="0">
                <a:latin typeface="Segoe UI"/>
                <a:hlinkClick r:id="rId4"/>
              </a:rPr>
              <a:t>www.arts.unimelb.edu.au/rumaccc/resources</a:t>
            </a:r>
            <a:r>
              <a:rPr lang="en-US" sz="1050" dirty="0">
                <a:latin typeface="Segoe UI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08AE6-46E7-4CFE-8D22-095DE813B3F3}"/>
              </a:ext>
            </a:extLst>
          </p:cNvPr>
          <p:cNvSpPr/>
          <p:nvPr/>
        </p:nvSpPr>
        <p:spPr>
          <a:xfrm>
            <a:off x="5330825" y="8909368"/>
            <a:ext cx="1027113" cy="136661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en-US" sz="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Edition: February 2021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C495D20-5A8D-4C63-B50F-CC412F788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1225"/>
            <a:ext cx="52736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036B3585-B598-4CB8-975B-41130263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6410325"/>
            <a:ext cx="45751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en-US" altLang="en-US" sz="3900">
                <a:latin typeface="Segoe UI" panose="020B0502040204020203" pitchFamily="34" charset="0"/>
              </a:rPr>
              <a:t>Dopo la scuola giochiamo a calcio.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DE57B7-600D-464F-9FF3-3D9DCE502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F6F001AE-36C8-4B8B-9642-6226EE738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911225"/>
            <a:ext cx="5262563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63AAF37E-EE15-4F92-9563-4C8F15D6E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6264275"/>
            <a:ext cx="547629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en-US" altLang="en-US" sz="3900" dirty="0">
                <a:latin typeface="Segoe UI" panose="020B0502040204020203" pitchFamily="34" charset="0"/>
              </a:rPr>
              <a:t>Dopo la </a:t>
            </a:r>
            <a:r>
              <a:rPr lang="en-US" altLang="en-US" sz="3900" dirty="0" err="1">
                <a:latin typeface="Segoe UI" panose="020B0502040204020203" pitchFamily="34" charset="0"/>
              </a:rPr>
              <a:t>scuola</a:t>
            </a:r>
            <a:r>
              <a:rPr lang="en-US" altLang="en-US" sz="3900" dirty="0">
                <a:latin typeface="Segoe UI" panose="020B0502040204020203" pitchFamily="34" charset="0"/>
              </a:rPr>
              <a:t> </a:t>
            </a:r>
            <a:r>
              <a:rPr lang="en-US" altLang="en-US" sz="3900" dirty="0" err="1">
                <a:latin typeface="Segoe UI" panose="020B0502040204020203" pitchFamily="34" charset="0"/>
              </a:rPr>
              <a:t>giochiamo</a:t>
            </a:r>
            <a:r>
              <a:rPr lang="en-US" altLang="en-US" sz="3900" dirty="0">
                <a:latin typeface="Segoe UI" panose="020B0502040204020203" pitchFamily="34" charset="0"/>
              </a:rPr>
              <a:t> a </a:t>
            </a:r>
            <a:r>
              <a:rPr lang="en-US" altLang="en-US" sz="3900" dirty="0" err="1">
                <a:latin typeface="Segoe UI" panose="020B0502040204020203" pitchFamily="34" charset="0"/>
              </a:rPr>
              <a:t>rincorrerci</a:t>
            </a:r>
            <a:r>
              <a:rPr lang="en-US" altLang="en-US" sz="3900" dirty="0"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38BDD4-FB70-4E81-80A2-A081A1FD4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76274806-C60B-4F4A-9A57-56B137D22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1225"/>
            <a:ext cx="5273675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B557D44C-6F0B-496A-B6F2-394FBA915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6215063"/>
            <a:ext cx="565640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en-US" altLang="en-US" sz="3900" dirty="0">
                <a:latin typeface="Segoe UI" panose="020B0502040204020203" pitchFamily="34" charset="0"/>
              </a:rPr>
              <a:t>Dopo la </a:t>
            </a:r>
            <a:r>
              <a:rPr lang="en-US" altLang="en-US" sz="3900" dirty="0" err="1">
                <a:latin typeface="Segoe UI" panose="020B0502040204020203" pitchFamily="34" charset="0"/>
              </a:rPr>
              <a:t>scuola</a:t>
            </a:r>
            <a:r>
              <a:rPr lang="en-US" altLang="en-US" sz="3900" dirty="0">
                <a:latin typeface="Segoe UI" panose="020B0502040204020203" pitchFamily="34" charset="0"/>
              </a:rPr>
              <a:t> </a:t>
            </a:r>
            <a:r>
              <a:rPr lang="en-US" altLang="en-US" sz="3900" dirty="0" err="1">
                <a:latin typeface="Segoe UI" panose="020B0502040204020203" pitchFamily="34" charset="0"/>
              </a:rPr>
              <a:t>giochiamo</a:t>
            </a:r>
            <a:r>
              <a:rPr lang="en-US" altLang="en-US" sz="3900" dirty="0">
                <a:latin typeface="Segoe UI" panose="020B0502040204020203" pitchFamily="34" charset="0"/>
              </a:rPr>
              <a:t> a </a:t>
            </a:r>
            <a:r>
              <a:rPr lang="en-US" altLang="en-US" sz="3900" dirty="0" err="1">
                <a:latin typeface="Segoe UI" panose="020B0502040204020203" pitchFamily="34" charset="0"/>
              </a:rPr>
              <a:t>nascondino</a:t>
            </a:r>
            <a:r>
              <a:rPr lang="en-US" altLang="en-US" sz="3900" dirty="0"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6DC262-DA17-4163-8AB5-717DA11D2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545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21141C16-B13B-4735-B10E-3E3B8554F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911225"/>
            <a:ext cx="52768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1A7ED817-56BC-4C58-8DF2-5422D508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6257925"/>
            <a:ext cx="5276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en-US" altLang="en-US" sz="3900" dirty="0">
                <a:latin typeface="Segoe UI" panose="020B0502040204020203" pitchFamily="34" charset="0"/>
              </a:rPr>
              <a:t>Dopo la </a:t>
            </a:r>
            <a:r>
              <a:rPr lang="en-US" altLang="en-US" sz="3900" dirty="0" err="1">
                <a:latin typeface="Segoe UI" panose="020B0502040204020203" pitchFamily="34" charset="0"/>
              </a:rPr>
              <a:t>scuola</a:t>
            </a:r>
            <a:r>
              <a:rPr lang="en-US" altLang="en-US" sz="3900" dirty="0">
                <a:latin typeface="Segoe UI" panose="020B0502040204020203" pitchFamily="34" charset="0"/>
              </a:rPr>
              <a:t> </a:t>
            </a:r>
            <a:r>
              <a:rPr lang="en-US" altLang="en-US" sz="3900" dirty="0" err="1">
                <a:latin typeface="Segoe UI" panose="020B0502040204020203" pitchFamily="34" charset="0"/>
              </a:rPr>
              <a:t>giochiamo</a:t>
            </a:r>
            <a:r>
              <a:rPr lang="en-US" altLang="en-US" sz="3900" dirty="0">
                <a:latin typeface="Segoe UI" panose="020B0502040204020203" pitchFamily="34" charset="0"/>
              </a:rPr>
              <a:t> con </a:t>
            </a:r>
            <a:r>
              <a:rPr lang="en-US" altLang="en-US" sz="3900" dirty="0" err="1">
                <a:latin typeface="Segoe UI" panose="020B0502040204020203" pitchFamily="34" charset="0"/>
              </a:rPr>
              <a:t>i</a:t>
            </a:r>
            <a:r>
              <a:rPr lang="en-US" altLang="en-US" sz="3900" dirty="0">
                <a:latin typeface="Segoe UI" panose="020B0502040204020203" pitchFamily="34" charset="0"/>
              </a:rPr>
              <a:t> </a:t>
            </a:r>
            <a:r>
              <a:rPr lang="en-US" altLang="en-US" sz="3900" dirty="0" err="1">
                <a:latin typeface="Segoe UI" panose="020B0502040204020203" pitchFamily="34" charset="0"/>
              </a:rPr>
              <a:t>cerchi</a:t>
            </a:r>
            <a:r>
              <a:rPr lang="en-US" altLang="en-US" sz="3900" dirty="0"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3273AEB-8A02-40D8-8FF0-02FBA9B4C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4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EBA7EA56-9645-4AF4-9DF1-E902B46A1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1225"/>
            <a:ext cx="527367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F7E8D8C9-C0E4-42E2-A2A6-4B07849E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6227763"/>
            <a:ext cx="422751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en-US" altLang="en-US" sz="3900">
                <a:latin typeface="Segoe UI" panose="020B0502040204020203" pitchFamily="34" charset="0"/>
              </a:rPr>
              <a:t>Dopo la scuola saltiamo la corda.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27874F9-0A3C-44D4-AB7A-650C13BC8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24C0D1F3-5798-4C8C-9FA1-412746394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911225"/>
            <a:ext cx="52324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37F90E90-3954-4E3E-8464-1A1CE993D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6232525"/>
            <a:ext cx="537686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  <a:spcBef>
                <a:spcPts val="4200"/>
              </a:spcBef>
            </a:pPr>
            <a:r>
              <a:rPr lang="en-US" altLang="en-US" sz="3900">
                <a:latin typeface="Segoe UI" panose="020B0502040204020203" pitchFamily="34" charset="0"/>
              </a:rPr>
              <a:t>Dopo la scuola giochiamo sul dondolo.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BDB3C82-8A1A-427E-85D5-86EB4EADF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5" y="9912350"/>
            <a:ext cx="106363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100" b="1" dirty="0">
              <a:latin typeface="Segoe UI" panose="020B0502040204020203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9909D6-130B-46DB-9FB6-D6E31FC2E7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4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CE8C4FDE-3EDD-4D88-9CB2-56A45025B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1225"/>
            <a:ext cx="52736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7F175019-AD96-43E2-BDAA-4D232B829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519863"/>
            <a:ext cx="32702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238"/>
              </a:lnSpc>
            </a:pPr>
            <a:r>
              <a:rPr lang="en-US" altLang="en-US" sz="3900">
                <a:latin typeface="Segoe UI" panose="020B0502040204020203" pitchFamily="34" charset="0"/>
              </a:rPr>
              <a:t>Dopo la scuola balliamo.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743197-D961-4329-88F3-EB501D7E8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7700" y="10133013"/>
            <a:ext cx="406400" cy="406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230</Words>
  <Application>Microsoft Macintosh PowerPoint</Application>
  <PresentationFormat>Custom</PresentationFormat>
  <Paragraphs>27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 Unicode MS</vt:lpstr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H</dc:creator>
  <cp:keywords/>
  <cp:lastModifiedBy>Microsoft Office User</cp:lastModifiedBy>
  <cp:revision>13</cp:revision>
  <dcterms:modified xsi:type="dcterms:W3CDTF">2021-03-16T04:05:47Z</dcterms:modified>
</cp:coreProperties>
</file>